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4a453c1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4a453c1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4a453c18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4a453c18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4a453c18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4a453c18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4a453c18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4a453c18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4a453c18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4a453c18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4a453c18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4a453c18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4a453c18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4a453c18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4a453c18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4a453c18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4a453c18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4a453c18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4a453c18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4a453c18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ata.mendeley.com/datasets/4drtyfjtfy/1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hyperlink" Target="https://www.kaggle.com/datasets/mistag/arthropod-taxonomy-orders-object-detection-datase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zenodo.org/record/4726653#.YlnP83VBzMb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gpiosenka/100-bird-species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competitions/dog-breed-identification/data?select=train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datasets/ma7555/cat-breeds-datase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competitions/aptos2019-blindness-detection/data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xuequanlu/I-Nema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datasets/moltean/fruits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latin typeface="Lato"/>
                <a:ea typeface="Lato"/>
                <a:cs typeface="Lato"/>
                <a:sym typeface="Lato"/>
              </a:rPr>
              <a:t>Групповой проект</a:t>
            </a:r>
            <a:endParaRPr sz="2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3975" y="702525"/>
            <a:ext cx="7593300" cy="3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Последнее домашнее задание по машинному обучению.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Нужно выбрать день для презентации.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Группы по 4-5 человек. Если кто-то уверен, что не хочет делать проект, то можно просто не делать. </a:t>
            </a:r>
            <a:r>
              <a:rPr b="1" lang="ru" sz="1200" u="sng">
                <a:latin typeface="Lato"/>
                <a:ea typeface="Lato"/>
                <a:cs typeface="Lato"/>
                <a:sym typeface="Lato"/>
              </a:rPr>
              <a:t>Все баллы дополнительные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Всего будет 40 баллов за первую часть и 20 за дополнительную.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Обязательная часть — построение модели для классификации картинок, ее обучение и оформление в виде тула в командной строке. Можно использовать как модели классического мл, так и нейронные сети.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Дополнительная часть </a:t>
            </a:r>
            <a:r>
              <a:rPr lang="ru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— оформление модели в виде телеграм бота, которому можно отправить картинку и получить предсказание в ответ (если делаете бота, то можно не делать CLI tool).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Всего на выбор 9 датасетов с картинками разной степени сложности.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Разные команды могут взять один и тот же датасет)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В конце нужно будет сделать презентацию и показать в выбранный день.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latin typeface="Lato"/>
                <a:ea typeface="Lato"/>
                <a:cs typeface="Lato"/>
                <a:sym typeface="Lato"/>
              </a:rPr>
              <a:t>Multi-class Weather Dataset for Image Classification</a:t>
            </a:r>
            <a:endParaRPr sz="2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161325" y="468637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данные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441825" y="817675"/>
            <a:ext cx="304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4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класса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100 mb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Тоже задачка попроще. Не так много данных и классов, а классы весьма сильно различаются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206" y="1159475"/>
            <a:ext cx="2776852" cy="145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8319" y="1159475"/>
            <a:ext cx="1956435" cy="14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9737" y="2800350"/>
            <a:ext cx="2096925" cy="13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4962" y="2748050"/>
            <a:ext cx="2501325" cy="19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latin typeface="Lato"/>
                <a:ea typeface="Lato"/>
                <a:cs typeface="Lato"/>
                <a:sym typeface="Lato"/>
              </a:rPr>
              <a:t>Arthropod Taxonomy Orders Classification</a:t>
            </a:r>
            <a:endParaRPr sz="20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0" y="2759313"/>
            <a:ext cx="173355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226" y="995125"/>
            <a:ext cx="2441503" cy="15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1425" y="995125"/>
            <a:ext cx="2441498" cy="15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0275" y="2601824"/>
            <a:ext cx="2909096" cy="229617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61325" y="468637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данные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41825" y="817675"/>
            <a:ext cx="304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относительно не много классов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картинки могут быть сложные, так как жучки сфотографированы на разных расстояниях и под разными углами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12 Gb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latin typeface="Lato"/>
                <a:ea typeface="Lato"/>
                <a:cs typeface="Lato"/>
                <a:sym typeface="Lato"/>
              </a:rPr>
              <a:t>Pl@ntNet-300K image dataset</a:t>
            </a:r>
            <a:endParaRPr sz="2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61325" y="468637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данные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875" y="4724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4475" y="27695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750" y="220017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41825" y="817675"/>
            <a:ext cx="304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1081 класса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картинки попроще, но есть дисбаланс классов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30 Gb. Может понадобиться что-то выбросить. В крайнем случае можно от видов перейти к родам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latin typeface="Lato"/>
                <a:ea typeface="Lato"/>
                <a:cs typeface="Lato"/>
                <a:sym typeface="Lato"/>
              </a:rPr>
              <a:t>BIRDS 400 - SPECIES IMAGE CLASSIFICATION</a:t>
            </a:r>
            <a:endParaRPr sz="2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61325" y="468637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данные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41825" y="817675"/>
            <a:ext cx="304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400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классов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58388 Train, 2000 Test, 2000 Validation images 224X224X3 jpg format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1.6 Gb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Телеграм бот под это смотрится даже почти полезным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650" y="936150"/>
            <a:ext cx="1836975" cy="18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037" y="936150"/>
            <a:ext cx="1836975" cy="18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6175" y="2859575"/>
            <a:ext cx="1913175" cy="19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latin typeface="Lato"/>
                <a:ea typeface="Lato"/>
                <a:cs typeface="Lato"/>
                <a:sym typeface="Lato"/>
              </a:rPr>
              <a:t>Dog Breed Identification</a:t>
            </a:r>
            <a:endParaRPr sz="2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61325" y="468637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данные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41825" y="817675"/>
            <a:ext cx="30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120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классов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750 mb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Телеграм бот под это смотрится тоже неплохо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200" y="854925"/>
            <a:ext cx="2377025" cy="17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388" y="916575"/>
            <a:ext cx="1551075" cy="15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6469" y="2796875"/>
            <a:ext cx="1766000" cy="13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325" y="1935375"/>
            <a:ext cx="3491669" cy="231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4869" y="2790100"/>
            <a:ext cx="3276731" cy="218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latin typeface="Lato"/>
                <a:ea typeface="Lato"/>
                <a:cs typeface="Lato"/>
                <a:sym typeface="Lato"/>
              </a:rPr>
              <a:t>Cat Breeds Dataset</a:t>
            </a:r>
            <a:endParaRPr sz="2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161325" y="468637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данные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441825" y="817675"/>
            <a:ext cx="30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67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классов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2.14 Gb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Телеграм бот под это смотрится еще лучше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838" y="516650"/>
            <a:ext cx="28575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9675" y="2753050"/>
            <a:ext cx="2669833" cy="19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0275" y="1098620"/>
            <a:ext cx="1820750" cy="323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latin typeface="Lato"/>
                <a:ea typeface="Lato"/>
                <a:cs typeface="Lato"/>
                <a:sym typeface="Lato"/>
              </a:rPr>
              <a:t>APTOS 2019 Blindness Detection</a:t>
            </a:r>
            <a:endParaRPr sz="2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161325" y="468637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данные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41825" y="817675"/>
            <a:ext cx="30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5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классов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10.22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Gb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Тут бот может быть не так полезен, но все равно забавно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008" y="817675"/>
            <a:ext cx="2154767" cy="154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824" y="817675"/>
            <a:ext cx="2028001" cy="154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2975" y="2481550"/>
            <a:ext cx="2384025" cy="23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latin typeface="Lato"/>
                <a:ea typeface="Lato"/>
                <a:cs typeface="Lato"/>
                <a:sym typeface="Lato"/>
              </a:rPr>
              <a:t>Nematode image dataset</a:t>
            </a:r>
            <a:endParaRPr sz="2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61325" y="468637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данные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41825" y="817675"/>
            <a:ext cx="304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19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классов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600 mb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Честно сказать, картинки тут сложно различаются))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Ноутбук с разбором кода для этого проекта у меня есть, разберем в сб, так что может быть не так интересно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851" y="817675"/>
            <a:ext cx="1823400" cy="20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625" y="817675"/>
            <a:ext cx="1995250" cy="15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0625" y="2571750"/>
            <a:ext cx="1995250" cy="1451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7850" y="3129350"/>
            <a:ext cx="1823400" cy="152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latin typeface="Lato"/>
                <a:ea typeface="Lato"/>
                <a:cs typeface="Lato"/>
                <a:sym typeface="Lato"/>
              </a:rPr>
              <a:t>Fruits 360</a:t>
            </a:r>
            <a:endParaRPr sz="2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61325" y="468637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данные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441825" y="817675"/>
            <a:ext cx="304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131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классов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1.38 Gb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Тут задачка сильно попроще, так как картинки без фона и центрированы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875" y="17084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0975" y="1675763"/>
            <a:ext cx="809651" cy="101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